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85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99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02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86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526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75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3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8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7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61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7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1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62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7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7F4232-D53C-4904-ADA1-680D2E6211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7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8B0F-FEEA-71FE-BA00-79A7BDFF5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14"/>
            <a:ext cx="9144000" cy="1559718"/>
          </a:xfrm>
        </p:spPr>
        <p:txBody>
          <a:bodyPr/>
          <a:lstStyle/>
          <a:p>
            <a:r>
              <a:rPr lang="en-US" b="1" dirty="0"/>
              <a:t>Mini-project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C5012-5DA7-335C-4309-562FBBA80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0506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Nhóm</a:t>
            </a:r>
            <a:r>
              <a:rPr lang="en-US" dirty="0"/>
              <a:t> 28</a:t>
            </a:r>
          </a:p>
          <a:p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20215123</a:t>
            </a:r>
          </a:p>
          <a:p>
            <a:r>
              <a:rPr lang="vi-VN" dirty="0"/>
              <a:t>Lương Phúc Quang 20215125</a:t>
            </a:r>
            <a:endParaRPr lang="en-US" dirty="0"/>
          </a:p>
          <a:p>
            <a:r>
              <a:rPr lang="vi-VN" dirty="0"/>
              <a:t>Đỗ Hồng Quân 20194650 </a:t>
            </a:r>
            <a:endParaRPr lang="en-US" dirty="0"/>
          </a:p>
          <a:p>
            <a:r>
              <a:rPr lang="vi-VN" dirty="0"/>
              <a:t>Dương Đăng Quang 20210716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A2C33-4ADE-DAF2-E8AB-A75CAFB01065}"/>
              </a:ext>
            </a:extLst>
          </p:cNvPr>
          <p:cNvSpPr txBox="1"/>
          <p:nvPr/>
        </p:nvSpPr>
        <p:spPr>
          <a:xfrm>
            <a:off x="3281082" y="2223247"/>
            <a:ext cx="6185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Topic: Tree Data Structures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3182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CE33-221B-6A21-63F9-1D3B9062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110664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demo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Recording 2024-01-05 223847">
            <a:hlinkClick r:id="" action="ppaction://media"/>
            <a:extLst>
              <a:ext uri="{FF2B5EF4-FFF2-40B4-BE49-F238E27FC236}">
                <a16:creationId xmlns:a16="http://schemas.microsoft.com/office/drawing/2014/main" id="{60E8228E-11C7-F4D8-7066-0110D87D51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6060" y="2458852"/>
            <a:ext cx="6099175" cy="33178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E9E23-2273-0D09-2AFB-DED73119CAAC}"/>
              </a:ext>
            </a:extLst>
          </p:cNvPr>
          <p:cNvSpPr txBox="1"/>
          <p:nvPr/>
        </p:nvSpPr>
        <p:spPr>
          <a:xfrm>
            <a:off x="1295402" y="5875866"/>
            <a:ext cx="951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Link demo: https://drive.google.com/drive/folders/1QOoPcavRelFwHjefmCq-rYrQ1UNgB1Zr?usp=sharing</a:t>
            </a:r>
          </a:p>
        </p:txBody>
      </p:sp>
    </p:spTree>
    <p:extLst>
      <p:ext uri="{BB962C8B-B14F-4D97-AF65-F5344CB8AC3E}">
        <p14:creationId xmlns:p14="http://schemas.microsoft.com/office/powerpoint/2010/main" val="42298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CA32-AD29-2D88-7A3C-6A4495AA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 err="1"/>
              <a:t>Phân</a:t>
            </a:r>
            <a:r>
              <a:rPr lang="en-US" sz="3200" b="1" i="1" dirty="0"/>
              <a:t> </a:t>
            </a:r>
            <a:r>
              <a:rPr lang="en-US" sz="3200" b="1" i="1" dirty="0" err="1"/>
              <a:t>công</a:t>
            </a:r>
            <a:r>
              <a:rPr lang="en-US" sz="3200" b="1" i="1" dirty="0"/>
              <a:t> </a:t>
            </a:r>
            <a:r>
              <a:rPr lang="en-US" sz="3200" b="1" i="1" dirty="0" err="1"/>
              <a:t>công</a:t>
            </a:r>
            <a:r>
              <a:rPr lang="en-US" sz="3200" b="1" i="1" dirty="0"/>
              <a:t> </a:t>
            </a:r>
            <a:r>
              <a:rPr lang="en-US" sz="3200" b="1" i="1" dirty="0" err="1"/>
              <a:t>việc</a:t>
            </a:r>
            <a:endParaRPr lang="en-US" sz="32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D1AD-D7D4-0E31-DAAB-8A6D44AF7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(Leader): UI &amp; Algorithm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Quang: UI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Quang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0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68B-D902-9F7F-F115-34B730ED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30420-CAB8-FF69-32F9-DEB79D257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6" y="2263783"/>
            <a:ext cx="7524159" cy="3717244"/>
          </a:xfrm>
        </p:spPr>
      </p:pic>
    </p:spTree>
    <p:extLst>
      <p:ext uri="{BB962C8B-B14F-4D97-AF65-F5344CB8AC3E}">
        <p14:creationId xmlns:p14="http://schemas.microsoft.com/office/powerpoint/2010/main" val="281065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D2E2-9665-28AD-FC16-E0E8E4FC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BC7FE-6466-D082-8829-0608AB374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30" y="2557463"/>
            <a:ext cx="4623539" cy="3317875"/>
          </a:xfrm>
        </p:spPr>
      </p:pic>
    </p:spTree>
    <p:extLst>
      <p:ext uri="{BB962C8B-B14F-4D97-AF65-F5344CB8AC3E}">
        <p14:creationId xmlns:p14="http://schemas.microsoft.com/office/powerpoint/2010/main" val="255640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429B-9FCA-A408-DB2E-110E68AC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– Algorithm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DA1B63-0586-5A30-9F65-EA46749F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518" y="2285999"/>
            <a:ext cx="5871882" cy="3786096"/>
          </a:xfrm>
        </p:spPr>
      </p:pic>
    </p:spTree>
    <p:extLst>
      <p:ext uri="{BB962C8B-B14F-4D97-AF65-F5344CB8AC3E}">
        <p14:creationId xmlns:p14="http://schemas.microsoft.com/office/powerpoint/2010/main" val="404167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0E10-8FAC-3F9A-E207-9767BFDE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Diagram-Node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D41A7-CC24-5CCF-9867-621789C92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106" y="2557463"/>
            <a:ext cx="4500282" cy="3317875"/>
          </a:xfrm>
        </p:spPr>
      </p:pic>
    </p:spTree>
    <p:extLst>
      <p:ext uri="{BB962C8B-B14F-4D97-AF65-F5344CB8AC3E}">
        <p14:creationId xmlns:p14="http://schemas.microsoft.com/office/powerpoint/2010/main" val="20252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0E00-956E-A2D5-18C2-C0E19247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Diagram-Tree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C556-E43C-8A1F-481F-F9CDF58D5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435" y="2557463"/>
            <a:ext cx="5235389" cy="3317875"/>
          </a:xfrm>
        </p:spPr>
      </p:pic>
    </p:spTree>
    <p:extLst>
      <p:ext uri="{BB962C8B-B14F-4D97-AF65-F5344CB8AC3E}">
        <p14:creationId xmlns:p14="http://schemas.microsoft.com/office/powerpoint/2010/main" val="42775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ACBA-0AEC-01B9-17E3-AB48F322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-Pane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EB4DA-A073-349F-FF9C-FBDCFC4B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341" y="2557463"/>
            <a:ext cx="7942729" cy="3317875"/>
          </a:xfrm>
        </p:spPr>
      </p:pic>
    </p:spTree>
    <p:extLst>
      <p:ext uri="{BB962C8B-B14F-4D97-AF65-F5344CB8AC3E}">
        <p14:creationId xmlns:p14="http://schemas.microsoft.com/office/powerpoint/2010/main" val="40142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4234-AE49-82C7-175D-4052AD1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- Stage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671BD-434B-7835-7384-FE0C6649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188" y="2557463"/>
            <a:ext cx="7395883" cy="3317875"/>
          </a:xfrm>
        </p:spPr>
      </p:pic>
    </p:spTree>
    <p:extLst>
      <p:ext uri="{BB962C8B-B14F-4D97-AF65-F5344CB8AC3E}">
        <p14:creationId xmlns:p14="http://schemas.microsoft.com/office/powerpoint/2010/main" val="25674582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</TotalTime>
  <Words>97</Words>
  <Application>Microsoft Office PowerPoint</Application>
  <PresentationFormat>Widescreen</PresentationFormat>
  <Paragraphs>21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Garamond</vt:lpstr>
      <vt:lpstr>Times New Roman</vt:lpstr>
      <vt:lpstr>Organic</vt:lpstr>
      <vt:lpstr>Mini-project</vt:lpstr>
      <vt:lpstr>Phân công công việc</vt:lpstr>
      <vt:lpstr>UseCase Diagram</vt:lpstr>
      <vt:lpstr>General Class Diagram</vt:lpstr>
      <vt:lpstr>Class Diagram – Algorithm class</vt:lpstr>
      <vt:lpstr>Class Diagram-Node class</vt:lpstr>
      <vt:lpstr>Class Diagram-Tree Class</vt:lpstr>
      <vt:lpstr>Xây dựng giao diện-Pane</vt:lpstr>
      <vt:lpstr>Xây dựng giao diện- Stage</vt:lpstr>
      <vt:lpstr>Video 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</dc:title>
  <dc:creator>Tran Thi Phuong 20215123</dc:creator>
  <cp:lastModifiedBy>Tran Thi Phuong 20215123</cp:lastModifiedBy>
  <cp:revision>3</cp:revision>
  <dcterms:created xsi:type="dcterms:W3CDTF">2024-01-06T14:52:16Z</dcterms:created>
  <dcterms:modified xsi:type="dcterms:W3CDTF">2024-01-07T18:11:12Z</dcterms:modified>
</cp:coreProperties>
</file>